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1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EACAE-A3DA-48EE-8630-187BFC1FFC64}" type="datetimeFigureOut">
              <a:rPr lang="en-US" smtClean="0"/>
              <a:t>7/5/2010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01B44-1645-4EDA-A4DE-7B9DEABF2D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EACAE-A3DA-48EE-8630-187BFC1FFC64}" type="datetimeFigureOut">
              <a:rPr lang="en-US" smtClean="0"/>
              <a:t>7/5/2010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01B44-1645-4EDA-A4DE-7B9DEABF2D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EACAE-A3DA-48EE-8630-187BFC1FFC64}" type="datetimeFigureOut">
              <a:rPr lang="en-US" smtClean="0"/>
              <a:t>7/5/2010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01B44-1645-4EDA-A4DE-7B9DEABF2D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EACAE-A3DA-48EE-8630-187BFC1FFC64}" type="datetimeFigureOut">
              <a:rPr lang="en-US" smtClean="0"/>
              <a:t>7/5/2010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01B44-1645-4EDA-A4DE-7B9DEABF2D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EACAE-A3DA-48EE-8630-187BFC1FFC64}" type="datetimeFigureOut">
              <a:rPr lang="en-US" smtClean="0"/>
              <a:t>7/5/2010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01B44-1645-4EDA-A4DE-7B9DEABF2D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EACAE-A3DA-48EE-8630-187BFC1FFC64}" type="datetimeFigureOut">
              <a:rPr lang="en-US" smtClean="0"/>
              <a:t>7/5/2010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01B44-1645-4EDA-A4DE-7B9DEABF2D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EACAE-A3DA-48EE-8630-187BFC1FFC64}" type="datetimeFigureOut">
              <a:rPr lang="en-US" smtClean="0"/>
              <a:t>7/5/2010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01B44-1645-4EDA-A4DE-7B9DEABF2D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EACAE-A3DA-48EE-8630-187BFC1FFC64}" type="datetimeFigureOut">
              <a:rPr lang="en-US" smtClean="0"/>
              <a:t>7/5/2010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01B44-1645-4EDA-A4DE-7B9DEABF2D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EACAE-A3DA-48EE-8630-187BFC1FFC64}" type="datetimeFigureOut">
              <a:rPr lang="en-US" smtClean="0"/>
              <a:t>7/5/2010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01B44-1645-4EDA-A4DE-7B9DEABF2D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EACAE-A3DA-48EE-8630-187BFC1FFC64}" type="datetimeFigureOut">
              <a:rPr lang="en-US" smtClean="0"/>
              <a:t>7/5/2010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01B44-1645-4EDA-A4DE-7B9DEABF2D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EACAE-A3DA-48EE-8630-187BFC1FFC64}" type="datetimeFigureOut">
              <a:rPr lang="en-US" smtClean="0"/>
              <a:t>7/5/2010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01B44-1645-4EDA-A4DE-7B9DEABF2D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2EACAE-A3DA-48EE-8630-187BFC1FFC64}" type="datetimeFigureOut">
              <a:rPr lang="en-US" smtClean="0"/>
              <a:t>7/5/2010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601B44-1645-4EDA-A4DE-7B9DEABF2D1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/>
          <p:cNvSpPr/>
          <p:nvPr/>
        </p:nvSpPr>
        <p:spPr>
          <a:xfrm>
            <a:off x="381000" y="228600"/>
            <a:ext cx="8382000" cy="6324600"/>
          </a:xfrm>
          <a:prstGeom prst="rect">
            <a:avLst/>
          </a:prstGeom>
          <a:solidFill>
            <a:srgbClr val="FFFF00">
              <a:alpha val="36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1371600" y="4724400"/>
            <a:ext cx="685800" cy="685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Curlz MT" pitchFamily="82" charset="0"/>
              </a:rPr>
              <a:t>Fractions: Mixed-Up or just Improper?</a:t>
            </a:r>
            <a:r>
              <a:rPr lang="en-US" b="1" dirty="0" smtClean="0">
                <a:latin typeface="Curlz MT" pitchFamily="82" charset="0"/>
              </a:rPr>
              <a:t> </a:t>
            </a:r>
            <a:r>
              <a:rPr lang="en-US" sz="2200" b="1" dirty="0" smtClean="0">
                <a:latin typeface="Australian Sunrise" pitchFamily="2" charset="0"/>
              </a:rPr>
              <a:t>Fractions can be written in two ways but mean the same thing!</a:t>
            </a:r>
            <a:endParaRPr lang="en-US" b="1" dirty="0">
              <a:latin typeface="Australian Sunrise" pitchFamily="2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u="sng" dirty="0" smtClean="0"/>
              <a:t>Mixed Number</a:t>
            </a:r>
          </a:p>
          <a:p>
            <a:pPr algn="ctr">
              <a:buNone/>
            </a:pPr>
            <a:r>
              <a:rPr lang="en-US" sz="1200" dirty="0" smtClean="0"/>
              <a:t>Whole number                  </a:t>
            </a:r>
            <a:r>
              <a:rPr lang="en-US" b="1" dirty="0" smtClean="0"/>
              <a:t>3  </a:t>
            </a:r>
            <a:r>
              <a:rPr lang="en-US" b="1" u="sng" dirty="0" smtClean="0"/>
              <a:t> 1</a:t>
            </a:r>
            <a:r>
              <a:rPr lang="en-US" b="1" dirty="0" smtClean="0"/>
              <a:t>          </a:t>
            </a:r>
            <a:r>
              <a:rPr lang="en-US" sz="1100" dirty="0" smtClean="0"/>
              <a:t>Fraction</a:t>
            </a:r>
            <a:endParaRPr lang="en-US" sz="1100" b="1" u="sng" dirty="0" smtClean="0"/>
          </a:p>
          <a:p>
            <a:pPr algn="ctr">
              <a:buNone/>
            </a:pPr>
            <a:r>
              <a:rPr lang="en-US" b="1" dirty="0" smtClean="0"/>
              <a:t>         2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en-US" b="1" u="sng" dirty="0" smtClean="0"/>
              <a:t>Improper Fraction</a:t>
            </a:r>
          </a:p>
          <a:p>
            <a:pPr algn="ctr">
              <a:buNone/>
            </a:pPr>
            <a:r>
              <a:rPr lang="en-US" b="1" dirty="0"/>
              <a:t> </a:t>
            </a:r>
            <a:r>
              <a:rPr lang="en-US" b="1" dirty="0" smtClean="0"/>
              <a:t>                </a:t>
            </a:r>
            <a:r>
              <a:rPr lang="en-US" b="1" u="sng" dirty="0" smtClean="0"/>
              <a:t>7</a:t>
            </a:r>
            <a:r>
              <a:rPr lang="en-US" b="1" dirty="0" smtClean="0"/>
              <a:t>       </a:t>
            </a:r>
            <a:r>
              <a:rPr lang="en-US" sz="1100" b="1" dirty="0" smtClean="0"/>
              <a:t>numerator</a:t>
            </a:r>
            <a:endParaRPr lang="en-US" sz="1100" b="1" u="sng" dirty="0"/>
          </a:p>
          <a:p>
            <a:pPr algn="ctr">
              <a:buNone/>
            </a:pPr>
            <a:r>
              <a:rPr lang="en-US" b="1" dirty="0" smtClean="0"/>
              <a:t>                   2</a:t>
            </a:r>
            <a:r>
              <a:rPr lang="en-US" sz="1100" b="1" dirty="0" smtClean="0"/>
              <a:t>                   denominator</a:t>
            </a:r>
            <a:endParaRPr lang="en-US" sz="1100" b="1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676400" y="2438400"/>
            <a:ext cx="228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0800000">
            <a:off x="3048000" y="2438400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1066800" y="3505200"/>
            <a:ext cx="6858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981200" y="3505200"/>
            <a:ext cx="6858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2895600" y="3505200"/>
            <a:ext cx="6858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1752600" y="4724400"/>
            <a:ext cx="304800" cy="68580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5867400" y="4800600"/>
            <a:ext cx="685800" cy="685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5562600" y="3581400"/>
            <a:ext cx="6858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6477000" y="3581400"/>
            <a:ext cx="6858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7391400" y="3581400"/>
            <a:ext cx="6858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6248400" y="4800600"/>
            <a:ext cx="304800" cy="68580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4" name="Straight Connector 33"/>
          <p:cNvCxnSpPr>
            <a:stCxn id="15" idx="0"/>
            <a:endCxn id="15" idx="2"/>
          </p:cNvCxnSpPr>
          <p:nvPr/>
        </p:nvCxnSpPr>
        <p:spPr>
          <a:xfrm rot="16200000" flipH="1">
            <a:off x="1066800" y="3848100"/>
            <a:ext cx="685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16200000" flipH="1">
            <a:off x="6438900" y="3924300"/>
            <a:ext cx="685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16200000" flipH="1">
            <a:off x="5524500" y="3924300"/>
            <a:ext cx="685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16200000" flipH="1">
            <a:off x="2857500" y="3848100"/>
            <a:ext cx="685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rot="16200000" flipH="1">
            <a:off x="1943100" y="3848100"/>
            <a:ext cx="685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rot="16200000" flipH="1">
            <a:off x="7353300" y="3924300"/>
            <a:ext cx="685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rot="10800000">
            <a:off x="6858000" y="2438400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rot="10800000">
            <a:off x="6934200" y="2895600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37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Fractions: Mixed-Up or just Improper? Fractions can be written in two ways but mean the same thing!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Fractions: Mixed-Up or just Improper? Fractions can be written in two ways but mean the same thing!</dc:title>
  <dc:creator>Carol Bliefernich</dc:creator>
  <cp:lastModifiedBy>Carol Bliefernich</cp:lastModifiedBy>
  <cp:revision>14</cp:revision>
  <dcterms:created xsi:type="dcterms:W3CDTF">2010-07-05T14:58:50Z</dcterms:created>
  <dcterms:modified xsi:type="dcterms:W3CDTF">2010-07-05T17:09:37Z</dcterms:modified>
</cp:coreProperties>
</file>